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04664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Верхняя Первомайская ул., д. 23 установка искусственных неровностей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7824" y="1571111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537321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t="6956" b="3913"/>
          <a:stretch/>
        </p:blipFill>
        <p:spPr bwMode="auto">
          <a:xfrm>
            <a:off x="3851920" y="980728"/>
            <a:ext cx="4875063" cy="3312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Кирилл1\Desktop\БДД Фото\В.Первомайская 23 БДД\IMG_389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54" y="3429000"/>
            <a:ext cx="5383882" cy="31649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12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Кирилл1</cp:lastModifiedBy>
  <cp:revision>5</cp:revision>
  <dcterms:created xsi:type="dcterms:W3CDTF">2017-09-08T11:32:12Z</dcterms:created>
  <dcterms:modified xsi:type="dcterms:W3CDTF">2019-11-14T07:36:28Z</dcterms:modified>
</cp:coreProperties>
</file>